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</p:sldIdLst>
  <p:sldSz cy="5143500" cx="9144000"/>
  <p:notesSz cx="6858000" cy="9144000"/>
  <p:embeddedFontLst>
    <p:embeddedFont>
      <p:font typeface="Raleway"/>
      <p:regular r:id="rId273"/>
      <p:bold r:id="rId274"/>
      <p:italic r:id="rId275"/>
      <p:boldItalic r:id="rId276"/>
    </p:embeddedFont>
    <p:embeddedFont>
      <p:font typeface="Lato"/>
      <p:regular r:id="rId277"/>
      <p:bold r:id="rId278"/>
      <p:italic r:id="rId279"/>
      <p:boldItalic r:id="rId2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55EC4F-21D5-461C-A118-4D10D91EA8F0}">
  <a:tblStyle styleId="{A555EC4F-21D5-461C-A118-4D10D91EA8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271" Type="http://schemas.openxmlformats.org/officeDocument/2006/relationships/slide" Target="slides/slide265.xml"/><Relationship Id="rId87" Type="http://schemas.openxmlformats.org/officeDocument/2006/relationships/slide" Target="slides/slide81.xml"/><Relationship Id="rId270" Type="http://schemas.openxmlformats.org/officeDocument/2006/relationships/slide" Target="slides/slide264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269" Type="http://schemas.openxmlformats.org/officeDocument/2006/relationships/slide" Target="slides/slide263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264" Type="http://schemas.openxmlformats.org/officeDocument/2006/relationships/slide" Target="slides/slide258.xml"/><Relationship Id="rId142" Type="http://schemas.openxmlformats.org/officeDocument/2006/relationships/slide" Target="slides/slide136.xml"/><Relationship Id="rId263" Type="http://schemas.openxmlformats.org/officeDocument/2006/relationships/slide" Target="slides/slide257.xml"/><Relationship Id="rId141" Type="http://schemas.openxmlformats.org/officeDocument/2006/relationships/slide" Target="slides/slide135.xml"/><Relationship Id="rId262" Type="http://schemas.openxmlformats.org/officeDocument/2006/relationships/slide" Target="slides/slide256.xml"/><Relationship Id="rId140" Type="http://schemas.openxmlformats.org/officeDocument/2006/relationships/slide" Target="slides/slide134.xml"/><Relationship Id="rId261" Type="http://schemas.openxmlformats.org/officeDocument/2006/relationships/slide" Target="slides/slide255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268" Type="http://schemas.openxmlformats.org/officeDocument/2006/relationships/slide" Target="slides/slide262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267" Type="http://schemas.openxmlformats.org/officeDocument/2006/relationships/slide" Target="slides/slide261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266" Type="http://schemas.openxmlformats.org/officeDocument/2006/relationships/slide" Target="slides/slide260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265" Type="http://schemas.openxmlformats.org/officeDocument/2006/relationships/slide" Target="slides/slide259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260" Type="http://schemas.openxmlformats.org/officeDocument/2006/relationships/slide" Target="slides/slide254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schemas.openxmlformats.org/officeDocument/2006/relationships/slide" Target="slides/slide253.xml"/><Relationship Id="rId137" Type="http://schemas.openxmlformats.org/officeDocument/2006/relationships/slide" Target="slides/slide131.xml"/><Relationship Id="rId258" Type="http://schemas.openxmlformats.org/officeDocument/2006/relationships/slide" Target="slides/slide252.xml"/><Relationship Id="rId132" Type="http://schemas.openxmlformats.org/officeDocument/2006/relationships/slide" Target="slides/slide126.xml"/><Relationship Id="rId253" Type="http://schemas.openxmlformats.org/officeDocument/2006/relationships/slide" Target="slides/slide247.xml"/><Relationship Id="rId131" Type="http://schemas.openxmlformats.org/officeDocument/2006/relationships/slide" Target="slides/slide125.xml"/><Relationship Id="rId252" Type="http://schemas.openxmlformats.org/officeDocument/2006/relationships/slide" Target="slides/slide246.xml"/><Relationship Id="rId130" Type="http://schemas.openxmlformats.org/officeDocument/2006/relationships/slide" Target="slides/slide124.xml"/><Relationship Id="rId251" Type="http://schemas.openxmlformats.org/officeDocument/2006/relationships/slide" Target="slides/slide245.xml"/><Relationship Id="rId250" Type="http://schemas.openxmlformats.org/officeDocument/2006/relationships/slide" Target="slides/slide244.xml"/><Relationship Id="rId136" Type="http://schemas.openxmlformats.org/officeDocument/2006/relationships/slide" Target="slides/slide130.xml"/><Relationship Id="rId257" Type="http://schemas.openxmlformats.org/officeDocument/2006/relationships/slide" Target="slides/slide251.xml"/><Relationship Id="rId135" Type="http://schemas.openxmlformats.org/officeDocument/2006/relationships/slide" Target="slides/slide129.xml"/><Relationship Id="rId256" Type="http://schemas.openxmlformats.org/officeDocument/2006/relationships/slide" Target="slides/slide250.xml"/><Relationship Id="rId134" Type="http://schemas.openxmlformats.org/officeDocument/2006/relationships/slide" Target="slides/slide128.xml"/><Relationship Id="rId255" Type="http://schemas.openxmlformats.org/officeDocument/2006/relationships/slide" Target="slides/slide249.xml"/><Relationship Id="rId133" Type="http://schemas.openxmlformats.org/officeDocument/2006/relationships/slide" Target="slides/slide127.xml"/><Relationship Id="rId254" Type="http://schemas.openxmlformats.org/officeDocument/2006/relationships/slide" Target="slides/slide248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280" Type="http://schemas.openxmlformats.org/officeDocument/2006/relationships/font" Target="fonts/Lato-boldItalic.fntdata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275" Type="http://schemas.openxmlformats.org/officeDocument/2006/relationships/font" Target="fonts/Raleway-italic.fntdata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274" Type="http://schemas.openxmlformats.org/officeDocument/2006/relationships/font" Target="fonts/Raleway-bold.fntdata"/><Relationship Id="rId152" Type="http://schemas.openxmlformats.org/officeDocument/2006/relationships/slide" Target="slides/slide146.xml"/><Relationship Id="rId273" Type="http://schemas.openxmlformats.org/officeDocument/2006/relationships/font" Target="fonts/Raleway-regular.fntdata"/><Relationship Id="rId151" Type="http://schemas.openxmlformats.org/officeDocument/2006/relationships/slide" Target="slides/slide145.xml"/><Relationship Id="rId272" Type="http://schemas.openxmlformats.org/officeDocument/2006/relationships/slide" Target="slides/slide266.xml"/><Relationship Id="rId158" Type="http://schemas.openxmlformats.org/officeDocument/2006/relationships/slide" Target="slides/slide152.xml"/><Relationship Id="rId279" Type="http://schemas.openxmlformats.org/officeDocument/2006/relationships/font" Target="fonts/Lato-italic.fntdata"/><Relationship Id="rId157" Type="http://schemas.openxmlformats.org/officeDocument/2006/relationships/slide" Target="slides/slide151.xml"/><Relationship Id="rId278" Type="http://schemas.openxmlformats.org/officeDocument/2006/relationships/font" Target="fonts/Lato-bold.fntdata"/><Relationship Id="rId156" Type="http://schemas.openxmlformats.org/officeDocument/2006/relationships/slide" Target="slides/slide150.xml"/><Relationship Id="rId277" Type="http://schemas.openxmlformats.org/officeDocument/2006/relationships/font" Target="fonts/Lato-regular.fntdata"/><Relationship Id="rId155" Type="http://schemas.openxmlformats.org/officeDocument/2006/relationships/slide" Target="slides/slide149.xml"/><Relationship Id="rId276" Type="http://schemas.openxmlformats.org/officeDocument/2006/relationships/font" Target="fonts/Raleway-boldItalic.fntdata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240" Type="http://schemas.openxmlformats.org/officeDocument/2006/relationships/slide" Target="slides/slide234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" TargetMode="Externa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" TargetMode="Externa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SoWkIImgAStDuU9ApiyjoCzBpIjHK7BFLt06yZ9pKekK51AB5TBpkTA070MbtCJCFBtqVB0WI0H962oMb9cNM5J9nPMUhw2Rab-Ufskd05PX1JDFmGr884b3TG0L11JbfvGcfoeuWGKWwhWSKlDIG8u30000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" TargetMode="Externa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6e57738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6e57738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76f41bdaac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76f41bdaac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6f41bdaac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76f41bdaac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4a60ad919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4a60ad919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6f41bdaac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6f41bdaa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76f41bdaac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76f41bdaac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6f41bdaa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76f41bdaa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76f41bdaac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76f41bdaac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74a60ad919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74a60ad919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74a60ad91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74a60ad91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6f41bdaac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6f41bdaac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6e57738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6e57738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74a60ad919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74a60ad919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76f41bdaac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76f41bdaa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74a60ad919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74a60ad919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6f41bdaac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6f41bdaac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76f41bdaa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76f41bdaa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76f41bdaa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76f41bdaa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74a60ad919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74a60ad919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74a60ad919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74a60ad919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6f41bdaac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6f41bdaac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76f41bdaa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76f41bdaa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c210ad45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c210ad45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76f41bdaac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76f41bdaac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74a60ad919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74a60ad919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6f41bdaac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6f41bdaac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4a60ad919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4a60ad91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4a60ad919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74a60ad91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6f41bdaac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6f41bdaac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6f41bdaac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76f41bdaac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76f41bdaac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76f41bdaa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74a60ad919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74a60ad919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76f41bdaac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76f41bdaa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c210ad45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c210ad45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74a60ad919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74a60ad919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74a60ad91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74a60ad91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76f41bdaa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76f41bdaa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76f41bdaac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76f41bdaac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74a60ad919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74a60ad919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74a60ad91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74a60ad91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76f41bdaa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76f41bdaa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74a60ad91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74a60ad91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74a60ad91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74a60ad91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76f41bdaac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76f41bdaac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c210ad45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c210ad45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74a60ad919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74a60ad919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74a60ad919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74a60ad91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6f41bdaa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76f41bdaa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74a60ad919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74a60ad919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6f41bdaa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6f41bdaa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76f41bdaa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76f41bdaa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6f41bdaac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6f41bdaac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76f41bdaac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76f41bdaac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74a60ad919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74a60ad919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76f41bdaac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76f41bdaac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c210ad45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c210ad45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76f41bdaac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76f41bdaac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76f41bdaac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76f41bdaac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74a60ad91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74a60ad91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74a60ad919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74a60ad919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76f41bdaac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76f41bdaac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76f41bdaac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76f41bdaac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74a60ad919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74a60ad919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76f41bdaac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76f41bdaac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76f41bdaac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76f41bdaac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76f41bdaac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76f41bdaac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c210ad45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c210ad45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76f41bdaac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76f41bdaac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6f41bdaac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76f41bdaac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76f41bdaac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76f41bdaac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76f41bdaac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76f41bdaac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76f41bdaac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76f41bdaac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74a60ad919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74a60ad919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76f41bdaac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76f41bdaac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76f41bdaac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76f41bdaac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76f41bdaac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76f41bdaac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6f41bdaac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6f41bdaac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c210ad45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c210ad45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4a60ad919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4a60ad919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74a60ad919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74a60ad919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6f41bdaac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6f41bdaa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83df2f1d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83df2f1d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74a60ad919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74a60ad919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74a60ad919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74a60ad919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74a60ad919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74a60ad919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76f41bdaac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76f41bdaac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76f41bdaac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76f41bdaac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76f41bdaac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76f41bdaac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c210ad45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c210ad45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76f41bdaac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76f41bdaac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6f41bdaac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6f41bdaac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76f41bdaac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76f41bdaac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6f41bdaac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6f41bdaac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74a60ad919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74a60ad919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74a60ad919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74a60ad919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74a60ad919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74a60ad919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74a60ad919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74a60ad919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76f41bdaac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76f41bdaac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76f41bdaac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76f41bdaac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6e57738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6e57738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6f41bdaac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6f41bdaac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76f41bdaac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76f41bdaac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6f41bdaac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76f41bdaac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76f41bdaac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76f41bdaac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74a60ad919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74a60ad919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76f41bdaac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76f41bdaac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6f41bdaac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6f41bdaac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74a60ad919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74a60ad919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76f41bdaac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76f41bdaac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76f41bdaac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76f41bdaac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63a07b8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063a07b8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6f41bda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6f41bda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76f41bdaac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76f41bdaac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76f41bdaac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76f41bdaac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76f41bdaac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76f41bdaac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6f41bdaac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6f41bdaac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76f41bdaac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76f41bdaac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76f41bdaac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76f41bdaac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76f41bdaac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76f41bdaac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76f41bdaac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76f41bdaac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76f41bdaac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76f41bdaac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76f41bdaa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76f41bdaa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6f41bda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6f41bda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76f41bdaac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76f41bdaac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83df2f1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83df2f1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76f41bdaac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76f41bdaac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76f41bdaac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76f41bdaac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76f41bdaac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76f41bdaac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76f41bdaac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76f41bdaac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83df2f1d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83df2f1d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76f41bdaac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76f41bdaac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76f41bdaac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76f41bdaac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76f41bdaac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76f41bdaac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4a60ad91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4a60ad91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76f41bdaac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76f41bdaac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76f41bdaac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76f41bdaac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76f41bdaac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76f41bdaac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76f41bdaa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76f41bdaa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24c210ad45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24c210ad45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76f41bdaac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76f41bdaa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4c210ad45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24c210ad45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76f41bdaac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76f41bdaac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76f41bdaac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76f41bdaac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</a:t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76f41bdaac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76f41bdaac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c210ad45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c210ad45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76f41bdaac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76f41bdaac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</a:t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4c210ad45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24c210ad45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76f41bdaac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76f41bdaac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76f41bdaac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76f41bdaac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76f41bdaac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76f41bdaac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76f41bdaac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76f41bdaac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76f41bdaac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76f41bdaac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76f41bdaac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76f41bdaac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76f41bdaac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76f41bdaac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76f41bdaac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76f41bdaac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c210ad45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c210ad45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76f41bdaac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76f41bdaac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76f41bdaac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76f41bdaac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76f41bdaa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76f41bdaa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76f41bdaa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76f41bdaa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76f41bdaa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76f41bdaa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76f41bdaa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76f41bdaa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76f41bdaa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76f41bdaa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83df2f1da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83df2f1d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76f41bdaac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76f41bdaac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76f41bdaac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76f41bdaac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c210ad45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c210ad45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76f41bdaac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76f41bdaac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76f41bdaac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76f41bdaac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76f41bdaac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76f41bdaac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76f41bdaac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76f41bdaac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f512bf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f512bf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289dd94e9b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289dd94e9b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289dd94e9b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289dd94e9b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89dd94e9b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289dd94e9b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89dd94e9b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289dd94e9b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289dd94e9b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289dd94e9b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c210ad45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c210ad45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289dd94e9b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289dd94e9b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289dd94e9b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289dd94e9b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289dd94e9b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289dd94e9b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289dd94e9b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289dd94e9b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289dd94e9b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289dd94e9b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289dd94e9b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289dd94e9b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289dd94e9b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289dd94e9b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c210ad45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c210ad45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c210ad45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4c210ad45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6f41bda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6f41bda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063a07b8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063a07b8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6f41bdaa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6f41bdaa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6f41bdaa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6f41bdaa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6f41bda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6f41bda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f41bdaa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f41bdaa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6f41bdaa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6f41bdaa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4a60ad91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4a60ad91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6f41bdaa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6f41bdaa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6f41bdaa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6f41bdaa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6f41bdaa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6f41bdaa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4a60ad91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4a60ad91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c210ad45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c210ad45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6f41bdaa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6f41bdaa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6f41bdaa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6f41bdaa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6f41bdaa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6f41bdaa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6f41bdaa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6f41bdaa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4a60ad91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4a60ad91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6f41bdaa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6f41bdaa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6f41bdaa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6f41bdaa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6f41bdaa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6f41bdaa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6f41bdaa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6f41bdaa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6f41bdaa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6f41bdaa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4a60ad91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4a60ad91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6f41bdaa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6f41bdaa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6f41bdaa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6f41bdaa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6f41bdaa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6f41bdaa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4a60ad919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4a60ad919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6f41bdaa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6f41bdaa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6f41bdaa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6f41bdaa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6f41bdaa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6f41bdaa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6f41bdaa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6f41bdaa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4a60ad919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4a60ad919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6f41bdaa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6f41bdaa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6e57738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6e57738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6f41bdaa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6f41bdaa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6f41bdaa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6f41bdaa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4a60ad919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4a60ad919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6f41bdaa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6f41bdaa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6f41bdaa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6f41bdaa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4a60ad91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4a60ad91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4a60ad919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74a60ad919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6f41bdaac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6f41bdaac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4a60ad91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4a60ad91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6f41bdaac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6f41bdaa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e57738a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e57738a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4a60ad919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4a60ad919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6f41bdaa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6f41bdaa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4a60ad91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4a60ad91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74a60ad91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74a60ad91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4a60ad91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4a60ad91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6f41bdaa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6f41bdaa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4a60ad919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4a60ad919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4a60ad919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4a60ad919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4a60ad91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74a60ad91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4a60ad91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4a60ad91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e57738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e57738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http://www.plantuml.com/plantuml/uml/SoWkIImgAStDuU9ApiyjoCzBpIjHK7BFLt06yZ9pKekK51AB5TBpkTA070MbtCJCFBtqVB0WI0H962oMb9cNM5J9nPMUhw2Rab-Ufskd05PX1JDFmGr884b3TG0L11JbfvGcfoeuWGKWwhWSKlDIG8u30000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74a60ad919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74a60ad919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6f41bdaa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6f41bdaa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4a60ad919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4a60ad919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74a60ad919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74a60ad919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4a60ad919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4a60ad919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76f41bdaa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76f41bdaa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6f41bdaa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76f41bdaa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6f41bdaa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6f41bdaa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74a60ad919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74a60ad919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6f41bdaa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76f41bdaa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4a60ad9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4a60ad9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4a60ad919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74a60ad919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6f41bdaa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6f41bdaa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76f41bdaac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76f41bdaa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76f41bdaac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76f41bdaac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6f41bdaa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76f41bdaa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76f41bdaa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76f41bdaa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6f41bdaac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76f41bdaac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76f41bdaac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76f41bdaa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76f41bdaa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76f41bdaa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76f41bdaa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76f41bdaa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olang.org/" TargetMode="Externa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4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5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40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44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45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5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3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4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5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50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49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41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6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51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46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76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74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57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60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55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48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63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05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58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59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61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72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62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70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69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80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71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73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6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64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68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78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6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83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86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81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7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77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88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79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89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9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82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109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4.xml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82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91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90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9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87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84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4.xml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106.pn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93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9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97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100.pn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2.xml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96.pn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5.xml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85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7.xml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9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0.xml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1.xml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2.xml"/><Relationship Id="rId3" Type="http://schemas.openxmlformats.org/officeDocument/2006/relationships/image" Target="../media/image98.png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3.xml"/><Relationship Id="rId3" Type="http://schemas.openxmlformats.org/officeDocument/2006/relationships/image" Target="../media/image107.png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4.xml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6.xml"/><Relationship Id="rId3" Type="http://schemas.openxmlformats.org/officeDocument/2006/relationships/image" Target="../media/image104.png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7.xml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103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9.xml"/><Relationship Id="rId3" Type="http://schemas.openxmlformats.org/officeDocument/2006/relationships/image" Target="../media/image9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0.xm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110.png"/><Relationship Id="rId4" Type="http://schemas.openxmlformats.org/officeDocument/2006/relationships/image" Target="../media/image101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3.xml"/><Relationship Id="rId3" Type="http://schemas.openxmlformats.org/officeDocument/2006/relationships/image" Target="../media/image102.png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4.xml"/><Relationship Id="rId3" Type="http://schemas.openxmlformats.org/officeDocument/2006/relationships/image" Target="../media/image108.png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5.xml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.me/khannedy" TargetMode="External"/><Relationship Id="rId4" Type="http://schemas.openxmlformats.org/officeDocument/2006/relationships/hyperlink" Target="https://www.linkedin.com/company/programmer-zaman-now/" TargetMode="External"/><Relationship Id="rId9" Type="http://schemas.openxmlformats.org/officeDocument/2006/relationships/hyperlink" Target="https://tiktok.com/@programmerzamannow" TargetMode="External"/><Relationship Id="rId5" Type="http://schemas.openxmlformats.org/officeDocument/2006/relationships/hyperlink" Target="https://facebook.com/ProgrammerZamanNow" TargetMode="External"/><Relationship Id="rId6" Type="http://schemas.openxmlformats.org/officeDocument/2006/relationships/hyperlink" Target="https://www.instagram.com/programmerzamannow" TargetMode="External"/><Relationship Id="rId7" Type="http://schemas.openxmlformats.org/officeDocument/2006/relationships/hyperlink" Target="https://www.youtube.com/c/ProgrammerZamanNow" TargetMode="External"/><Relationship Id="rId8" Type="http://schemas.openxmlformats.org/officeDocument/2006/relationships/hyperlink" Target="https://t.me/ProgrammerZamanNow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Go-Lang Dasar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Software Development Kit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Download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Install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Cek menggunakan perintah : go version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Hati-Hati Saat Membuat Array</a:t>
            </a:r>
            <a:endParaRPr/>
          </a:p>
        </p:txBody>
      </p:sp>
      <p:sp>
        <p:nvSpPr>
          <p:cNvPr id="665" name="Google Shape;665;p1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harus berhati-hati, jika salah, maka yang kita buat bukanlah Array, melainkan Slice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 vs Slice</a:t>
            </a:r>
            <a:endParaRPr/>
          </a:p>
        </p:txBody>
      </p:sp>
      <p:pic>
        <p:nvPicPr>
          <p:cNvPr id="671" name="Google Shape;67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  <p:sp>
        <p:nvSpPr>
          <p:cNvPr id="682" name="Google Shape;682;p1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Pada Array atau Slice, untuk mengakses data, kita menggunakan index Number dimulai dari 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Map adalah tipe data lain yang berisikan kumpulan data yang sama, namun kita bisa menentukan jenis tipe data index yang akan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Map adalah tipe data kumpulan key-value (kata kunci - nilai), dimana kata kuncinya bersifat unik, tidak boleh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Array dan Slice, jumlah data yang kita masukkan ke dalam Map boleh sebanyak-banyaknya, asalkan kata kunci nya berbeda, jika kita gunakan kata kunci sama, maka secara otomatis data sebelumnya akan diganti dengan data baru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88" name="Google Shape;68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Map</a:t>
            </a:r>
            <a:endParaRPr/>
          </a:p>
        </p:txBody>
      </p:sp>
      <p:graphicFrame>
        <p:nvGraphicFramePr>
          <p:cNvPr id="694" name="Google Shape;694;p117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{A555EC4F-21D5-461C-A118-4D10D91EA8F0}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len(map)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jumlah data di map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make(map[TypeKey]TypeValue)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map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delete(map, key)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Menghapus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700" name="Google Shape;70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  <p:sp>
        <p:nvSpPr>
          <p:cNvPr id="711" name="Google Shape;711;p1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</a:t>
            </a:r>
            <a:r>
              <a:rPr lang="id"/>
              <a:t>f adalah salah satu kata kunci yang digunakan untuk percabangan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Percabangan artinya kita bisa mengeksekusi kode program tertentu ketika suatu kondisi terpenuhi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Hampir di semua bahasa pemrograman mendukung if expression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</a:t>
            </a:r>
            <a:endParaRPr/>
          </a:p>
        </p:txBody>
      </p:sp>
      <p:pic>
        <p:nvPicPr>
          <p:cNvPr id="717" name="Google Shape;71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Text Editor atau IDE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Visual Studio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JetBrains GoLand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Expression</a:t>
            </a:r>
            <a:endParaRPr/>
          </a:p>
        </p:txBody>
      </p:sp>
      <p:sp>
        <p:nvSpPr>
          <p:cNvPr id="723" name="Google Shape;723;p1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Blok if akan dieksekusi ketika kondisi if bernilai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ingin melakukan eksekusi program tertentu jika kondisi if bernilai false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menggunakan else expression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Else</a:t>
            </a:r>
            <a:endParaRPr/>
          </a:p>
        </p:txBody>
      </p:sp>
      <p:pic>
        <p:nvPicPr>
          <p:cNvPr id="729" name="Google Shape;72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If Expression</a:t>
            </a:r>
            <a:endParaRPr/>
          </a:p>
        </p:txBody>
      </p:sp>
      <p:sp>
        <p:nvSpPr>
          <p:cNvPr id="735" name="Google Shape;735;p1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If, kita butuh membuat beberapa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Kasus seperti ini, kita bisa menggunakan Else If expression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Else</a:t>
            </a:r>
            <a:endParaRPr/>
          </a:p>
        </p:txBody>
      </p:sp>
      <p:pic>
        <p:nvPicPr>
          <p:cNvPr id="741" name="Google Shape;74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dengan Short Statement</a:t>
            </a:r>
            <a:endParaRPr/>
          </a:p>
        </p:txBody>
      </p:sp>
      <p:sp>
        <p:nvSpPr>
          <p:cNvPr id="747" name="Google Shape;747;p1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If mendukung short statement sebelum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sangat cocok untuk membuat statement yang sederhana sebelum melakukan pengecekan terhadap kondisi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Short Statement</a:t>
            </a:r>
            <a:endParaRPr/>
          </a:p>
        </p:txBody>
      </p:sp>
      <p:pic>
        <p:nvPicPr>
          <p:cNvPr id="753" name="Google Shape;75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  <p:sp>
        <p:nvSpPr>
          <p:cNvPr id="764" name="Google Shape;764;p1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Selain if expression, untuk melakukan percabangan, kita juga bisa menggunakan Switch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Switch expression sangat sederhana dibandingkan if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switch  expression digunakan untuk melakukan pengecekan ke kondisi dalam satu variable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</a:t>
            </a:r>
            <a:endParaRPr/>
          </a:p>
        </p:txBody>
      </p:sp>
      <p:pic>
        <p:nvPicPr>
          <p:cNvPr id="770" name="Google Shape;770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dengan Short Statement</a:t>
            </a:r>
            <a:endParaRPr/>
          </a:p>
        </p:txBody>
      </p:sp>
      <p:sp>
        <p:nvSpPr>
          <p:cNvPr id="776" name="Google Shape;776;p1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dengan If, Switch juga mendukung short statement sebelum variable yang akan di cek kondisinya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Project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dengan Short Statement</a:t>
            </a:r>
            <a:endParaRPr/>
          </a:p>
        </p:txBody>
      </p:sp>
      <p:pic>
        <p:nvPicPr>
          <p:cNvPr id="782" name="Google Shape;78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Tanpa Kondisi</a:t>
            </a:r>
            <a:endParaRPr/>
          </a:p>
        </p:txBody>
      </p:sp>
      <p:sp>
        <p:nvSpPr>
          <p:cNvPr id="788" name="Google Shape;788;p1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Kondisi di switch expression tidak wajib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tidak menggunakan kondisi di switch expression, kita bisa menambahkan kondisi tersebut di setiap case nya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Tanda Kondisi</a:t>
            </a:r>
            <a:endParaRPr/>
          </a:p>
        </p:txBody>
      </p:sp>
      <p:pic>
        <p:nvPicPr>
          <p:cNvPr id="794" name="Google Shape;7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Loops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</a:t>
            </a:r>
            <a:endParaRPr/>
          </a:p>
        </p:txBody>
      </p:sp>
      <p:sp>
        <p:nvSpPr>
          <p:cNvPr id="805" name="Google Shape;805;p1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yang bernama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fitur perulangan adalah for loops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</a:t>
            </a:r>
            <a:endParaRPr/>
          </a:p>
        </p:txBody>
      </p:sp>
      <p:pic>
        <p:nvPicPr>
          <p:cNvPr id="811" name="Google Shape;81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dengan Statement</a:t>
            </a:r>
            <a:endParaRPr/>
          </a:p>
        </p:txBody>
      </p:sp>
      <p:sp>
        <p:nvSpPr>
          <p:cNvPr id="817" name="Google Shape;817;p1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for, kita bisa menambahkan statement, dimana terdapat 2 statement yang bisa tambahkan di for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Init statement, yaitu statement sebelum for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Post statement, yaitu statement yang akan selalu dieksekusi </a:t>
            </a:r>
            <a:r>
              <a:rPr lang="id"/>
              <a:t>di akhir</a:t>
            </a:r>
            <a:r>
              <a:rPr lang="id"/>
              <a:t> tiap perulangan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dengan Statement</a:t>
            </a:r>
            <a:endParaRPr/>
          </a:p>
        </p:txBody>
      </p:sp>
      <p:pic>
        <p:nvPicPr>
          <p:cNvPr id="823" name="Google Shape;82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Range</a:t>
            </a:r>
            <a:endParaRPr/>
          </a:p>
        </p:txBody>
      </p:sp>
      <p:sp>
        <p:nvSpPr>
          <p:cNvPr id="829" name="Google Shape;829;p1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For bisa digunakan untuk melakukan iterasi terhadap semua data collection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collection contohnya Array, Slice dan Map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Range</a:t>
            </a:r>
            <a:endParaRPr/>
          </a:p>
        </p:txBody>
      </p:sp>
      <p:pic>
        <p:nvPicPr>
          <p:cNvPr id="835" name="Google Shape;835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Project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Project di Go-Lang, biasanya disebut sebagai module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module, kita bisa menggunakan perintah berikut di folder tempat kita akan membuat module :</a:t>
            </a:r>
            <a:br>
              <a:rPr lang="id"/>
            </a:br>
            <a:r>
              <a:rPr lang="id"/>
              <a:t>go mod init nama-module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Go-Lang Modules sebenarnya masih banyak, namun akan kita bahas di kelas khusus membahas tentang Go-Lang Modules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&amp; continue adalah kata kunci yang bisa digunakan dalam perulangan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digunakan untuk menghentikan seluruh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Continue adalah digunakan untuk menghentikan perulangan yang berjalan, dan langsung melanjutkan ke perulangan selanjutnya</a:t>
            </a:r>
            <a:endParaRPr/>
          </a:p>
        </p:txBody>
      </p:sp>
      <p:sp>
        <p:nvSpPr>
          <p:cNvPr id="846" name="Google Shape;846;p1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Break</a:t>
            </a:r>
            <a:endParaRPr/>
          </a:p>
        </p:txBody>
      </p:sp>
      <p:pic>
        <p:nvPicPr>
          <p:cNvPr id="852" name="Google Shape;85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Continue</a:t>
            </a:r>
            <a:endParaRPr/>
          </a:p>
        </p:txBody>
      </p:sp>
      <p:pic>
        <p:nvPicPr>
          <p:cNvPr id="858" name="Google Shape;85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  <p:sp>
        <p:nvSpPr>
          <p:cNvPr id="869" name="Google Shape;869;p1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mengenal sebuah function yang wajib dibuat agar program kita bisa berjalan, yaitu function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sebuah blok kode yang sengaja dibuat dalam program agar bisa digunakan berulang-ulang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membuat function sangat sederhana, hanya dengan menggunakan kata kunci func lalu diikuti dengan nama function nya dan blok kode isi function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Setelah membuat function, kita bisa mengeksekusi function tersebut dengan memanggilnya menggunakan kata kunci nama function nya diikuti tanda kurung buka, kurung tutup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875" name="Google Shape;875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  <p:sp>
        <p:nvSpPr>
          <p:cNvPr id="886" name="Google Shape;886;p1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function, kadang-kadang kita membutuhkan data dari luar, atau kita sebut parameter.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menambahkan parameter di function, bisa lebih dari 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tidaklah wajib, jadi kita bisa membuat function tanpa parameter seperti sebelumnya yang sudah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menambahkan parameter di function, maka ketika memanggil function tersebut, kita wajib memasukkan data ke parameternya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Parameter</a:t>
            </a:r>
            <a:endParaRPr/>
          </a:p>
        </p:txBody>
      </p:sp>
      <p:pic>
        <p:nvPicPr>
          <p:cNvPr id="892" name="Google Shape;892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Membuat Module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1" cy="1926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5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  <p:sp>
        <p:nvSpPr>
          <p:cNvPr id="903" name="Google Shape;903;p1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bisa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bahwa function mengembalikan data, kita harus menuliskan tipe data kembalian dari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function tersebut kita deklarasikan dengan tipe data pengembalian, maka wajib di dalam function nya kita harus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mengembalikan data dari function, kita bisa menggunakan kata kunci return, diikuti dengan datanya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Return Value</a:t>
            </a:r>
            <a:endParaRPr/>
          </a:p>
        </p:txBody>
      </p:sp>
      <p:pic>
        <p:nvPicPr>
          <p:cNvPr id="909" name="Google Shape;909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  <p:sp>
        <p:nvSpPr>
          <p:cNvPr id="920" name="Google Shape;920;p1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dapat mengembalikan satu value, tapi juga bisa multiple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jika function mengembalikan multiple value, kita harus menulis semua tipe data return value nya di function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Returning Multiple Values</a:t>
            </a:r>
            <a:endParaRPr/>
          </a:p>
        </p:txBody>
      </p:sp>
      <p:pic>
        <p:nvPicPr>
          <p:cNvPr id="926" name="Google Shape;926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Menghiraukan Return Value</a:t>
            </a:r>
            <a:endParaRPr/>
          </a:p>
        </p:txBody>
      </p:sp>
      <p:sp>
        <p:nvSpPr>
          <p:cNvPr id="932" name="Google Shape;932;p1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Multiple return value wajib ditangkap semua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menghiraukan return value tersebut, kita bisa menggunakan tanda _ (garis bawah)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Menghiraukan Return Value</a:t>
            </a:r>
            <a:endParaRPr/>
          </a:p>
        </p:txBody>
      </p:sp>
      <p:pic>
        <p:nvPicPr>
          <p:cNvPr id="938" name="Google Shape;938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  <p:sp>
        <p:nvSpPr>
          <p:cNvPr id="949" name="Google Shape;949;p1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saat kita memberi tahu bahwa sebuah function mengembalikan value, maka kita hanya mendeklarasikan tipe data return value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juga bisa membuat variable secara langsung di tipe data return function nya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Named Return Values</a:t>
            </a:r>
            <a:endParaRPr/>
          </a:p>
        </p:txBody>
      </p:sp>
      <p:pic>
        <p:nvPicPr>
          <p:cNvPr id="955" name="Google Shape;955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  <p:sp>
        <p:nvSpPr>
          <p:cNvPr id="966" name="Google Shape;966;p16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yang berada di posisi terakhir, memiliki kemampuan dijadikan sebuah varargs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Varargs artinya datanya bisa menerima lebih dari satu input, atau anggap saja semacam Array.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Apa bedanya dengan parameter biasa dengan tipe data Array?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tipe Array, kita wajib membuat array terlebih dahulu sebelum mengirimkan ke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menggunakan varargs, kita bisa langsung mengirim data nya, jika lebih dari satu, cukup gunakan tanda koma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6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Variadic Function</a:t>
            </a:r>
            <a:endParaRPr/>
          </a:p>
        </p:txBody>
      </p:sp>
      <p:pic>
        <p:nvPicPr>
          <p:cNvPr id="972" name="Google Shape;972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</a:t>
            </a:r>
            <a:r>
              <a:rPr lang="id"/>
              <a:t> Parameter</a:t>
            </a:r>
            <a:endParaRPr/>
          </a:p>
        </p:txBody>
      </p:sp>
      <p:sp>
        <p:nvSpPr>
          <p:cNvPr id="978" name="Google Shape;978;p1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ada kasus dimana kita menggunakan Variadic Function, namun memiliki variable berupa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menjadikan slice sebagai vararg parameter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 Parameter</a:t>
            </a:r>
            <a:endParaRPr/>
          </a:p>
        </p:txBody>
      </p:sp>
      <p:pic>
        <p:nvPicPr>
          <p:cNvPr id="984" name="Google Shape;984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6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  <p:sp>
        <p:nvSpPr>
          <p:cNvPr id="995" name="Google Shape;995;p1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first class citizen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juga merupakan tipe data, dan bisa disimpan di dalam variable</a:t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Value</a:t>
            </a:r>
            <a:endParaRPr/>
          </a:p>
        </p:txBody>
      </p:sp>
      <p:pic>
        <p:nvPicPr>
          <p:cNvPr id="1001" name="Google Shape;100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Main Function</a:t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Go-Lang, itu mirip seperti bahasa pemrograman C/C++, dimana perlu ada yang namanya main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Main function adalah sebuah fungsi yang akan dijalankan ketika program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function, kita bisa menggunakan kata kunci func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Main function harus terdapat didalam main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Titik koma di Golang, tidaklah wajib, artinya kita bisa menambahkan titik koma atau tidak, diakhir kode program kita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  <p:sp>
        <p:nvSpPr>
          <p:cNvPr id="1012" name="Google Shape;1012;p1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bisa kita simpan di dalam variable sebagai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juga bisa kita gunakan sebagai parameter untuk function lain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(1)</a:t>
            </a:r>
            <a:endParaRPr/>
          </a:p>
        </p:txBody>
      </p:sp>
      <p:pic>
        <p:nvPicPr>
          <p:cNvPr id="1018" name="Google Shape;101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(2)</a:t>
            </a:r>
            <a:endParaRPr/>
          </a:p>
        </p:txBody>
      </p:sp>
      <p:pic>
        <p:nvPicPr>
          <p:cNvPr id="1024" name="Google Shape;1024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Type Declarations</a:t>
            </a:r>
            <a:endParaRPr/>
          </a:p>
        </p:txBody>
      </p:sp>
      <p:sp>
        <p:nvSpPr>
          <p:cNvPr id="1030" name="Google Shape;1030;p1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jika function terlalu panjang, agak ribet untuk menuliskannya di dalam parameter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juga bisa digunakan untuk membuat alias function, sehingga akan mempermudah kita menggunakan function sebagai parameter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Type Declarations</a:t>
            </a:r>
            <a:endParaRPr/>
          </a:p>
        </p:txBody>
      </p:sp>
      <p:pic>
        <p:nvPicPr>
          <p:cNvPr id="1036" name="Google Shape;1036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  <p:sp>
        <p:nvSpPr>
          <p:cNvPr id="1047" name="Google Shape;1047;p17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setiap membuat function, kita akan selalu memberikan sebuah nama pada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ada kalanya lebih mudah membuat function secara langsung di variable atau parameter tanpa harus membuat function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dinamakan anonymous function, atau function tanpa nama</a:t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(1)</a:t>
            </a:r>
            <a:endParaRPr/>
          </a:p>
        </p:txBody>
      </p:sp>
      <p:pic>
        <p:nvPicPr>
          <p:cNvPr id="1053" name="Google Shape;1053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(2)</a:t>
            </a:r>
            <a:endParaRPr/>
          </a:p>
        </p:txBody>
      </p:sp>
      <p:pic>
        <p:nvPicPr>
          <p:cNvPr id="1059" name="Google Shape;105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8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Main Function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52475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  <p:sp>
        <p:nvSpPr>
          <p:cNvPr id="1070" name="Google Shape;1070;p18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Recursive function adalah function yang memanggil function dirinya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pekerjaan, kita sering menemui kasus dimana menggunakan recursive function lebih mudah dibandingkan tidak menggunakan recursive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kasus yang lebih mudah diselesaikan menggunakan recursive adalah Factorial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For Loop</a:t>
            </a:r>
            <a:endParaRPr/>
          </a:p>
        </p:txBody>
      </p:sp>
      <p:pic>
        <p:nvPicPr>
          <p:cNvPr id="1076" name="Google Shape;1076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Recursive</a:t>
            </a:r>
            <a:endParaRPr/>
          </a:p>
        </p:txBody>
      </p:sp>
      <p:pic>
        <p:nvPicPr>
          <p:cNvPr id="1082" name="Google Shape;108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Closures</a:t>
            </a:r>
            <a:endParaRPr/>
          </a:p>
        </p:txBody>
      </p:sp>
      <p:sp>
        <p:nvSpPr>
          <p:cNvPr id="1093" name="Google Shape;1093;p18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Closure adalah kemampuan sebuah function berinteraksi dengan data-data disekitarnya dalam scope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Harap gunakan fitur closure ini dengan bijak saat kita membuat aplikasi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1099" name="Google Shape;1099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Defer, Panic dan Recover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</a:t>
            </a:r>
            <a:endParaRPr/>
          </a:p>
        </p:txBody>
      </p:sp>
      <p:sp>
        <p:nvSpPr>
          <p:cNvPr id="1110" name="Google Shape;1110;p18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adalah function yang bisa kita jadwalkan untuk dieksekusi setelah sebuah function selesai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akan selalu dieksekusi walaupun terjadi error di function yang dieksekusi</a:t>
            </a:r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Defer</a:t>
            </a:r>
            <a:endParaRPr/>
          </a:p>
        </p:txBody>
      </p:sp>
      <p:pic>
        <p:nvPicPr>
          <p:cNvPr id="1116" name="Google Shape;1116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Panic</a:t>
            </a:r>
            <a:endParaRPr/>
          </a:p>
        </p:txBody>
      </p:sp>
      <p:sp>
        <p:nvSpPr>
          <p:cNvPr id="1122" name="Google Shape;1122;p19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adalah function yang bisa kita gunakan untuk menghentikan program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biasanya dipanggil ketika terjadi panic pada saat program kita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panic function dipanggil, program akan terhenti, namun defer function tetap akan dieksekusi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Println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menulis tulisan, kita perlu melakukan import module fmt terlebih dahulu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Mirip ketika kita belajar Java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Materi tentang import, akan kita bahas di bagian tersendiri</a:t>
            </a:r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Panic</a:t>
            </a:r>
            <a:endParaRPr/>
          </a:p>
        </p:txBody>
      </p:sp>
      <p:pic>
        <p:nvPicPr>
          <p:cNvPr id="1128" name="Google Shape;1128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Recover</a:t>
            </a:r>
            <a:endParaRPr/>
          </a:p>
        </p:txBody>
      </p:sp>
      <p:sp>
        <p:nvSpPr>
          <p:cNvPr id="1134" name="Google Shape;1134;p1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Recover adalah function yang bisa kita gunakan untuk menangkap data panic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recover proses panic akan terhenti, sehingga program akan tetap berjalan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Salah</a:t>
            </a:r>
            <a:endParaRPr/>
          </a:p>
        </p:txBody>
      </p:sp>
      <p:pic>
        <p:nvPicPr>
          <p:cNvPr id="1140" name="Google Shape;1140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Benar</a:t>
            </a:r>
            <a:endParaRPr/>
          </a:p>
        </p:txBody>
      </p:sp>
      <p:pic>
        <p:nvPicPr>
          <p:cNvPr id="1146" name="Google Shape;1146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9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  <p:sp>
        <p:nvSpPr>
          <p:cNvPr id="1157" name="Google Shape;1157;p19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Komentar terbaik pada kode adalah kode itu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kode, kita perlu membuat kode semudah mungkin untuk dibaca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juga kita butuh menambahkan komentar di kode kita</a:t>
            </a:r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9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Komentar</a:t>
            </a:r>
            <a:endParaRPr/>
          </a:p>
        </p:txBody>
      </p:sp>
      <p:pic>
        <p:nvPicPr>
          <p:cNvPr id="1163" name="Google Shape;1163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9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  <p:sp>
        <p:nvSpPr>
          <p:cNvPr id="1174" name="Google Shape;1174;p20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sebuah template data yang digunakan untuk menggabungkan nol atau lebih tipe data lainnya dalam satu kesatuan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biasanya representasi data dalam program aplikasi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di struct disimpan dalam field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 struct adalah kumpulan dari field</a:t>
            </a: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2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</a:t>
            </a:r>
            <a:endParaRPr/>
          </a:p>
        </p:txBody>
      </p:sp>
      <p:pic>
        <p:nvPicPr>
          <p:cNvPr id="1180" name="Google Shape;1180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3533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Data Struct</a:t>
            </a:r>
            <a:endParaRPr/>
          </a:p>
        </p:txBody>
      </p:sp>
      <p:sp>
        <p:nvSpPr>
          <p:cNvPr id="1186" name="Google Shape;1186;p2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template data atau prototype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tidak bisa langsung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bisa membuat data/object dari struct yang telah kita buat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Membuat Data Struct</a:t>
            </a:r>
            <a:endParaRPr/>
          </a:p>
        </p:txBody>
      </p:sp>
      <p:pic>
        <p:nvPicPr>
          <p:cNvPr id="1192" name="Google Shape;1192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Literals</a:t>
            </a:r>
            <a:endParaRPr/>
          </a:p>
        </p:txBody>
      </p:sp>
      <p:sp>
        <p:nvSpPr>
          <p:cNvPr id="1198" name="Google Shape;1198;p20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telah membuat data dari struct, namun sebenarnya ada banyak cara yang bisa kita gunakan untuk membuat data dari struct</a:t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Literals</a:t>
            </a:r>
            <a:endParaRPr/>
          </a:p>
        </p:txBody>
      </p:sp>
      <p:pic>
        <p:nvPicPr>
          <p:cNvPr id="1204" name="Google Shape;1204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0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  <p:sp>
        <p:nvSpPr>
          <p:cNvPr id="1215" name="Google Shape;1215;p2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tipe data seperti tipe data lainnya, dia bisa digunakan sebagai parameter untuk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ingin menambahkan method ke dalam structs, sehingga seakan-akan sebuah struct memiliki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Method adalah function</a:t>
            </a:r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Method</a:t>
            </a:r>
            <a:endParaRPr/>
          </a:p>
        </p:txBody>
      </p:sp>
      <p:pic>
        <p:nvPicPr>
          <p:cNvPr id="1221" name="Google Shape;1221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0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  <p:sp>
        <p:nvSpPr>
          <p:cNvPr id="1232" name="Google Shape;1232;p2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adalah tipe data Abstract, dia tidak memiliki implementasi langsung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Sebuah interface berisikan definisi-definisi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interface digunakan sebagai kontrak </a:t>
            </a:r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2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</a:t>
            </a:r>
            <a:endParaRPr/>
          </a:p>
        </p:txBody>
      </p:sp>
      <p:pic>
        <p:nvPicPr>
          <p:cNvPr id="1238" name="Google Shape;1238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23716"/>
          <a:stretch/>
        </p:blipFill>
        <p:spPr>
          <a:xfrm>
            <a:off x="1800" y="487410"/>
            <a:ext cx="9144003" cy="465609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Eko Kurniawan Khannedy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536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Technical architect at one of the biggest ecommerce company in Indonesia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12+ years experiences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www.programmerzamannow.com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youtube.com/c/ProgrammerZamanNow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Kompilasi File Go-Lang</a:t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79145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2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Implementasi Interface</a:t>
            </a:r>
            <a:endParaRPr/>
          </a:p>
        </p:txBody>
      </p:sp>
      <p:sp>
        <p:nvSpPr>
          <p:cNvPr id="1244" name="Google Shape;1244;p2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Setiap tipe data yang sesuai dengan kontrak interface, secara otomatis dianggap sebagai interface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Sehingga kita tidak perlu mengimplementasikan interface secara manual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agak berbeda dengan bahasa pemrograman lain yang ketika membuat interface, kita harus menyebutkan secara eksplisit akan menggunakan interface mana</a:t>
            </a:r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2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(1)</a:t>
            </a:r>
            <a:endParaRPr/>
          </a:p>
        </p:txBody>
      </p:sp>
      <p:pic>
        <p:nvPicPr>
          <p:cNvPr id="1250" name="Google Shape;1250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(2)</a:t>
            </a:r>
            <a:endParaRPr/>
          </a:p>
        </p:txBody>
      </p:sp>
      <p:pic>
        <p:nvPicPr>
          <p:cNvPr id="1256" name="Google Shape;1256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  <p:sp>
        <p:nvSpPr>
          <p:cNvPr id="1267" name="Google Shape;1267;p2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bukanlah bahasa pemrograman yang berorientasi objek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dalam pemrograman berorientasi objek, ada satu data parent di puncak yang bisa dianggap sebagai semua implementasi data yang ada di bahasa pemrograman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di Java ada java.lang.Object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kasus seperti ini, di Go-Lang kita bisa menggunakan interface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 adalah interface yang tidak memiliki deklarasi method satupun, hal ini membuat secara otomatis semua tipe data akan menjadi implementasi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kosong, juga memiliki type alias bernama any</a:t>
            </a:r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2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Penggunaan Interface Kosong di Go-Lang</a:t>
            </a:r>
            <a:endParaRPr/>
          </a:p>
        </p:txBody>
      </p:sp>
      <p:sp>
        <p:nvSpPr>
          <p:cNvPr id="1273" name="Google Shape;1273;p2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contoh penggunaan interface kosong di Go-Lang, seperti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fmt.</a:t>
            </a:r>
            <a:r>
              <a:rPr lang="id"/>
              <a:t>Println(a ...interface{})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panic(v 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recover() interface{}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dan lain-lain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2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 Kosong</a:t>
            </a:r>
            <a:endParaRPr/>
          </a:p>
        </p:txBody>
      </p:sp>
      <p:pic>
        <p:nvPicPr>
          <p:cNvPr id="1279" name="Google Shape;1279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2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  <p:sp>
        <p:nvSpPr>
          <p:cNvPr id="1290" name="Google Shape;1290;p2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di dalam bahasa pemrograman lain, object yang belum diinisialisasi maka secara otomatis nilainya adalah null atau nil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Go-Lang, di Go-Lang saat kita buat variable dengan tipe data tertentu, maka secara otomatis akan dibuatkan default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di Go-Lang ada data nil, yaitu data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 sendiri hanya bisa digunakan di beberapa tipe data, seperti interface, function, map, slice, pointer dan channel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(1)</a:t>
            </a:r>
            <a:endParaRPr/>
          </a:p>
        </p:txBody>
      </p:sp>
      <p:pic>
        <p:nvPicPr>
          <p:cNvPr id="1296" name="Google Shape;1296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Menjalankan Tanpa Kompilasi</a:t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683895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2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(2)</a:t>
            </a:r>
            <a:endParaRPr/>
          </a:p>
        </p:txBody>
      </p:sp>
      <p:pic>
        <p:nvPicPr>
          <p:cNvPr id="1302" name="Google Shape;1302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2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2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  <p:sp>
        <p:nvSpPr>
          <p:cNvPr id="1313" name="Google Shape;1313;p2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Assertions merupakan kemampuan merubah tipe data menjadi tipe data yang diinginkan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sering sekali digunakan ketika kita bertemu dengan data interface kosong</a:t>
            </a: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</a:t>
            </a:r>
            <a:endParaRPr/>
          </a:p>
        </p:txBody>
      </p:sp>
      <p:pic>
        <p:nvPicPr>
          <p:cNvPr id="1319" name="Google Shape;1319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2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 Menggunakan Switch</a:t>
            </a:r>
            <a:endParaRPr/>
          </a:p>
        </p:txBody>
      </p:sp>
      <p:sp>
        <p:nvSpPr>
          <p:cNvPr id="1325" name="Google Shape;1325;p2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salah menggunakan type assertions, maka bisa berakibat terjadi panic di aplikasi kita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panic dan tidak ter-recover, maka otomatis program kita akan mati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lebih aman, sebaiknya kita menggunakan switch expression untuk melakukan type assertions</a:t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2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 Switch</a:t>
            </a:r>
            <a:endParaRPr/>
          </a:p>
        </p:txBody>
      </p:sp>
      <p:pic>
        <p:nvPicPr>
          <p:cNvPr id="1331" name="Google Shape;1331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2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2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Value</a:t>
            </a:r>
            <a:endParaRPr/>
          </a:p>
        </p:txBody>
      </p:sp>
      <p:sp>
        <p:nvSpPr>
          <p:cNvPr id="1342" name="Google Shape;1342;p2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 di Go-Lang semua variable itu di passing by value, bukan by reference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Artinya, jika kita mengirim sebuah variable ke dalam function, method atau variable lain, sebenarnya yang dikirim adalah duplikasi value nya</a:t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Pass by Value</a:t>
            </a:r>
            <a:endParaRPr/>
          </a:p>
        </p:txBody>
      </p:sp>
      <p:pic>
        <p:nvPicPr>
          <p:cNvPr id="1348" name="Google Shape;1348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Penjelasan Detail Pass by Value</a:t>
            </a:r>
            <a:endParaRPr/>
          </a:p>
        </p:txBody>
      </p:sp>
      <p:pic>
        <p:nvPicPr>
          <p:cNvPr id="1354" name="Google Shape;1354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900" y="2006250"/>
            <a:ext cx="510020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Multiple Main Function</a:t>
            </a:r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2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  <p:sp>
        <p:nvSpPr>
          <p:cNvPr id="1360" name="Google Shape;1360;p2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kemampuan membuat reference ke lokasi data di memory yang sama, tanpa menduplikasi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dengan kemampuan pointer, kita bisa membuat pass by reference</a:t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2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Reference dengan Pointer</a:t>
            </a:r>
            <a:endParaRPr/>
          </a:p>
        </p:txBody>
      </p:sp>
      <p:pic>
        <p:nvPicPr>
          <p:cNvPr id="1366" name="Google Shape;1366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2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&amp;</a:t>
            </a:r>
            <a:endParaRPr/>
          </a:p>
        </p:txBody>
      </p:sp>
      <p:sp>
        <p:nvSpPr>
          <p:cNvPr id="1372" name="Google Shape;1372;p2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sebuah variable dengan nilai pointer ke variable yang lain, kita bisa menggunakan operator &amp; diikuti dengan nama variable nya</a:t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&amp;</a:t>
            </a:r>
            <a:endParaRPr/>
          </a:p>
        </p:txBody>
      </p:sp>
      <p:pic>
        <p:nvPicPr>
          <p:cNvPr id="1378" name="Google Shape;1378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3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</a:t>
            </a:r>
            <a:r>
              <a:rPr lang="id"/>
              <a:t>sterisk Operator</a:t>
            </a:r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2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*</a:t>
            </a:r>
            <a:endParaRPr/>
          </a:p>
        </p:txBody>
      </p:sp>
      <p:sp>
        <p:nvSpPr>
          <p:cNvPr id="1389" name="Google Shape;1389;p2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mengubah variable pointer, maka yang berubah hanya variable tersebut.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Semua variable yang mengacu ke data yang sama tidak akan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mengubah seluruh variable yang mengacu ke data tersebut, kita bisa menggunakan operator *</a:t>
            </a:r>
            <a:endParaRP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2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 Pointer Mengacu Ke Data yang Sama</a:t>
            </a:r>
            <a:endParaRPr/>
          </a:p>
        </p:txBody>
      </p:sp>
      <p:pic>
        <p:nvPicPr>
          <p:cNvPr id="1395" name="Google Shape;1395;p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(1)</a:t>
            </a:r>
            <a:endParaRPr/>
          </a:p>
        </p:txBody>
      </p:sp>
      <p:pic>
        <p:nvPicPr>
          <p:cNvPr id="1401" name="Google Shape;1401;p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Tanpa Operator *</a:t>
            </a:r>
            <a:endParaRPr/>
          </a:p>
        </p:txBody>
      </p:sp>
      <p:pic>
        <p:nvPicPr>
          <p:cNvPr id="1407" name="Google Shape;1407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50" y="2006250"/>
            <a:ext cx="462849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2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(2)</a:t>
            </a:r>
            <a:endParaRPr/>
          </a:p>
        </p:txBody>
      </p:sp>
      <p:pic>
        <p:nvPicPr>
          <p:cNvPr id="1413" name="Google Shape;1413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Multiple Main Function</a:t>
            </a:r>
            <a:endParaRPr/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Golang, function dalam module / project adalah unik, artinya kita tidak boleh membuat nama function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membuat file baru, misal sample.go, lalu membuat nama function yang sama yaitu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Maka kita tidak bisa melakukan build module, karena main function tersebut duplikat dengan yang ada di main function helloworld.go</a:t>
            </a:r>
            <a:endParaRPr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2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Dengan Operator *</a:t>
            </a:r>
            <a:endParaRPr/>
          </a:p>
        </p:txBody>
      </p:sp>
      <p:pic>
        <p:nvPicPr>
          <p:cNvPr id="1419" name="Google Shape;1419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50" y="2006250"/>
            <a:ext cx="493749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24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New</a:t>
            </a:r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2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new</a:t>
            </a:r>
            <a:endParaRPr/>
          </a:p>
        </p:txBody>
      </p:sp>
      <p:sp>
        <p:nvSpPr>
          <p:cNvPr id="1430" name="Google Shape;1430;p2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untuk membuat pointer dengan menggunakan operator &amp;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juga memiliki function new yang bisa digunakan untuk membuat pointer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function new hanya mengembalikan pointer ke data kosong, artinya tidak ada data awal</a:t>
            </a:r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2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new</a:t>
            </a:r>
            <a:endParaRPr/>
          </a:p>
        </p:txBody>
      </p:sp>
      <p:pic>
        <p:nvPicPr>
          <p:cNvPr id="1436" name="Google Shape;143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2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 </a:t>
            </a:r>
            <a:endParaRP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</a:t>
            </a:r>
            <a:endParaRPr/>
          </a:p>
        </p:txBody>
      </p:sp>
      <p:sp>
        <p:nvSpPr>
          <p:cNvPr id="1447" name="Google Shape;1447;p2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parameter di function, secara default adalah pass by value, artinya data akan di copy lalu dikirim ke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mengubah data di dalam function, data yang aslinya tidak akan pernah berubah.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membuat variable menjadi aman, karena tidak akan bisa diubah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kita ingin membuat function yang bisa mengubah data asli parameter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melakukan ini, kita juga bisa menggunakan pointer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menjadikan sebuah parameter sebagai pointer, kita bisa menggunakan operator * di parameternya</a:t>
            </a:r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(1)</a:t>
            </a:r>
            <a:endParaRPr/>
          </a:p>
        </p:txBody>
      </p:sp>
      <p:pic>
        <p:nvPicPr>
          <p:cNvPr id="1453" name="Google Shape;145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2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(2)</a:t>
            </a:r>
            <a:endParaRPr/>
          </a:p>
        </p:txBody>
      </p:sp>
      <p:pic>
        <p:nvPicPr>
          <p:cNvPr id="1459" name="Google Shape;1459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25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 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2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</a:t>
            </a:r>
            <a:endParaRPr/>
          </a:p>
        </p:txBody>
      </p:sp>
      <p:sp>
        <p:nvSpPr>
          <p:cNvPr id="1470" name="Google Shape;1470;p2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Walaupun method akan menempel di struct, tapi sebenarnya data struct yang diakses di dalam method adalah pass by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Sangat direkomendasikan menggunakan pointer di method, sehingga tidak boros memory karena harus selalu diduplikasi ketika memanggil method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Sample</a:t>
            </a:r>
            <a:endParaRPr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21042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2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(1)</a:t>
            </a:r>
            <a:endParaRPr/>
          </a:p>
        </p:txBody>
      </p:sp>
      <p:pic>
        <p:nvPicPr>
          <p:cNvPr id="1476" name="Google Shape;147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2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(2)</a:t>
            </a:r>
            <a:endParaRPr/>
          </a:p>
        </p:txBody>
      </p:sp>
      <p:pic>
        <p:nvPicPr>
          <p:cNvPr id="1482" name="Google Shape;148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2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&amp; Import</a:t>
            </a:r>
            <a:endParaRPr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2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</a:t>
            </a:r>
            <a:endParaRPr/>
          </a:p>
        </p:txBody>
      </p:sp>
      <p:sp>
        <p:nvSpPr>
          <p:cNvPr id="1493" name="Google Shape;1493;p2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adalah tempat yang bisa digunakan untuk mengorganisir kode program yang kita buat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menggunakan package, kita bisa merapikan kode program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sendiri sebenarnya hanya direktori folder di sistem operasi kita</a:t>
            </a:r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25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</a:t>
            </a:r>
            <a:endParaRPr/>
          </a:p>
        </p:txBody>
      </p:sp>
      <p:pic>
        <p:nvPicPr>
          <p:cNvPr id="1499" name="Google Shape;1499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Import</a:t>
            </a:r>
            <a:endParaRPr/>
          </a:p>
        </p:txBody>
      </p:sp>
      <p:sp>
        <p:nvSpPr>
          <p:cNvPr id="1505" name="Google Shape;1505;p2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standar, file Go-Lang hanya bisa mengakses file Go-Lang lainnya yang berada dalam package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mengakses file Go-Lang yang berada diluar package, maka kita bisa menggunakan Import</a:t>
            </a:r>
            <a:endParaRPr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25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Import</a:t>
            </a:r>
            <a:endParaRPr/>
          </a:p>
        </p:txBody>
      </p:sp>
      <p:pic>
        <p:nvPicPr>
          <p:cNvPr id="1511" name="Google Shape;1511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25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2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  <p:sp>
        <p:nvSpPr>
          <p:cNvPr id="1522" name="Google Shape;1522;p26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bahasa pemrograman lain, biasanya ada kata kunci yang bisa digunakan untuk menentukan access modifier terhadap suatu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untuk menentukan access modifier, cukup dengan nama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nama nya diawali dengan hurup besar, maka artinya bisa diakses dari package lain, jika dimulai dengan hurup kecil, artinya tidak bisa diakses dari package lain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Access Modifier</a:t>
            </a:r>
            <a:endParaRPr/>
          </a:p>
        </p:txBody>
      </p:sp>
      <p:pic>
        <p:nvPicPr>
          <p:cNvPr id="1528" name="Google Shape;1528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Compile Error</a:t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60095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6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  <p:sp>
        <p:nvSpPr>
          <p:cNvPr id="1539" name="Google Shape;1539;p26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package, kita bisa membuat sebuah function yang akan diakses ketika package kita diakses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 sangat cocok ketika contohnya, jika package kita berisi function-function untuk berkomunikasi dengan database, kita membuat function inisialisasi untuk membuka koneksi ke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 yang diakses secara otomatis ketika package diakses, kita cukup membuat function dengan nama init</a:t>
            </a:r>
            <a:endParaRPr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2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(1)</a:t>
            </a:r>
            <a:endParaRPr/>
          </a:p>
        </p:txBody>
      </p:sp>
      <p:pic>
        <p:nvPicPr>
          <p:cNvPr id="1545" name="Google Shape;1545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2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(2)</a:t>
            </a:r>
            <a:endParaRPr/>
          </a:p>
        </p:txBody>
      </p:sp>
      <p:pic>
        <p:nvPicPr>
          <p:cNvPr id="1551" name="Google Shape;1551;p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2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Blank Identifier</a:t>
            </a:r>
            <a:endParaRPr/>
          </a:p>
        </p:txBody>
      </p:sp>
      <p:sp>
        <p:nvSpPr>
          <p:cNvPr id="1557" name="Google Shape;1557;p2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hanya ingin menjalankan init function di package tanpa harus mengeksekusi salah satu function yang ada di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default, Go-Lang akan komplen ketika ada package yang di import namun tidak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hal tersebut, kita bisa menggunakan blank identifier (_) sebelum nama package ketika melakukan import</a:t>
            </a:r>
            <a:endParaRPr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</a:t>
            </a:r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2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  <p:sp>
        <p:nvSpPr>
          <p:cNvPr id="1568" name="Google Shape;1568;p2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memiliki interface yang digunakan sebagai kontrak untuk membuat error, nama interface nya adalah error</a:t>
            </a:r>
            <a:endParaRPr/>
          </a:p>
        </p:txBody>
      </p:sp>
      <p:pic>
        <p:nvPicPr>
          <p:cNvPr id="1569" name="Google Shape;1569;p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75" y="2796700"/>
            <a:ext cx="8827651" cy="17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2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Error</a:t>
            </a:r>
            <a:endParaRPr/>
          </a:p>
        </p:txBody>
      </p:sp>
      <p:sp>
        <p:nvSpPr>
          <p:cNvPr id="1575" name="Google Shape;1575;p2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error, kita tidak perlu manual.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sudah menyediakan library untuk membuat helper secara mudah, yang terdapat di package errors (Package akan kita bahas secara detail di materi tersendiri)</a:t>
            </a:r>
            <a:endParaRPr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2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(1)</a:t>
            </a:r>
            <a:endParaRPr/>
          </a:p>
        </p:txBody>
      </p:sp>
      <p:pic>
        <p:nvPicPr>
          <p:cNvPr id="1581" name="Google Shape;1581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(2)</a:t>
            </a:r>
            <a:endParaRPr/>
          </a:p>
        </p:txBody>
      </p:sp>
      <p:pic>
        <p:nvPicPr>
          <p:cNvPr id="1587" name="Google Shape;1587;p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Solusinya?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Karena sekarang kita masih dalam fase belajar, oleh karena itu kita tidak akan melakukan build project module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Sekarang kita akan fokus menjalankan file Golang satu persatu, sehingga tidak akan terjadi error jika dijalankan file nya satu persatu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Tapi INGAT, pada kenyataannya nanti, saat kita membuat project, kita hanya akan membuat satu main function saja</a:t>
            </a:r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27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Custom Error</a:t>
            </a:r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2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Custom Error</a:t>
            </a:r>
            <a:endParaRPr/>
          </a:p>
        </p:txBody>
      </p:sp>
      <p:sp>
        <p:nvSpPr>
          <p:cNvPr id="1598" name="Google Shape;1598;p27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Karena error adalah sebuah interface, jadi jika kita ingin membuat error sendiri, kita bisa membuat struct yang mengikuti kontrak dari interface error</a:t>
            </a:r>
            <a:endParaRPr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Custom Error</a:t>
            </a:r>
            <a:endParaRPr/>
          </a:p>
        </p:txBody>
      </p:sp>
      <p:pic>
        <p:nvPicPr>
          <p:cNvPr id="1604" name="Google Shape;1604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413385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650" y="2006250"/>
            <a:ext cx="39338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2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Menggunakan Custom Error</a:t>
            </a:r>
            <a:endParaRPr/>
          </a:p>
        </p:txBody>
      </p:sp>
      <p:pic>
        <p:nvPicPr>
          <p:cNvPr id="1611" name="Google Shape;1611;p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879262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Mengecek Jenis Error</a:t>
            </a:r>
            <a:endParaRPr/>
          </a:p>
        </p:txBody>
      </p:sp>
      <p:pic>
        <p:nvPicPr>
          <p:cNvPr id="1617" name="Google Shape;1617;p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65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</a:t>
            </a:r>
            <a:endParaRPr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2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</a:t>
            </a:r>
            <a:endParaRPr/>
          </a:p>
        </p:txBody>
      </p:sp>
      <p:sp>
        <p:nvSpPr>
          <p:cNvPr id="1628" name="Google Shape;1628;p27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Standard Library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Modules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Unit Test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Goroutine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Web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Menjalankan Golang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2009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dua jenis tipe data Number, yaitu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Integer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Floating Point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: </a:t>
            </a:r>
            <a:r>
              <a:rPr lang="id" u="sng">
                <a:solidFill>
                  <a:schemeClr val="hlink"/>
                </a:solidFill>
                <a:hlinkClick r:id="rId3"/>
              </a:rPr>
              <a:t>@khannedy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Linkedin : </a:t>
            </a:r>
            <a:r>
              <a:rPr lang="id" u="sng">
                <a:solidFill>
                  <a:schemeClr val="hlink"/>
                </a:solidFill>
                <a:hlinkClick r:id="rId4"/>
              </a:rPr>
              <a:t>https://www.linkedin.com/company/programmer-zaman-now/</a:t>
            </a:r>
            <a:r>
              <a:rPr lang="id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Facebook : </a:t>
            </a:r>
            <a:r>
              <a:rPr lang="id" u="sng">
                <a:solidFill>
                  <a:schemeClr val="hlink"/>
                </a:solidFill>
                <a:hlinkClick r:id="rId5"/>
              </a:rPr>
              <a:t>fb.com/ProgrammerZamanNow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Instagram : </a:t>
            </a:r>
            <a:r>
              <a:rPr lang="id" u="sng">
                <a:solidFill>
                  <a:schemeClr val="hlink"/>
                </a:solidFill>
                <a:hlinkClick r:id="rId6"/>
              </a:rPr>
              <a:t>instagram.com/programmerzamannow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Youtube : </a:t>
            </a:r>
            <a:r>
              <a:rPr lang="id" u="sng">
                <a:solidFill>
                  <a:schemeClr val="hlink"/>
                </a:solidFill>
                <a:hlinkClick r:id="rId7"/>
              </a:rPr>
              <a:t>youtube.com/c/ProgrammerZamanNow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Channel : </a:t>
            </a:r>
            <a:r>
              <a:rPr lang="id" u="sng">
                <a:solidFill>
                  <a:schemeClr val="hlink"/>
                </a:solidFill>
                <a:hlinkClick r:id="rId8"/>
              </a:rPr>
              <a:t>t.me/ProgrammerZamanNow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Tiktok : </a:t>
            </a:r>
            <a:r>
              <a:rPr lang="id" u="sng">
                <a:solidFill>
                  <a:schemeClr val="hlink"/>
                </a:solidFill>
                <a:hlinkClick r:id="rId9"/>
              </a:rPr>
              <a:t>https://tiktok.com/@programmerzamannow</a:t>
            </a:r>
            <a:r>
              <a:rPr lang="id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Email : echo.khannedy@gmail.com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(1)</a:t>
            </a:r>
            <a:endParaRPr/>
          </a:p>
        </p:txBody>
      </p:sp>
      <p:graphicFrame>
        <p:nvGraphicFramePr>
          <p:cNvPr id="256" name="Google Shape;256;p42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{A555EC4F-21D5-461C-A118-4D10D91EA8F0}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-128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-32768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32767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-2147483648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2147483647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-9223372036854775808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9223372036854775807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(2)</a:t>
            </a:r>
            <a:endParaRPr/>
          </a:p>
        </p:txBody>
      </p:sp>
      <p:graphicFrame>
        <p:nvGraphicFramePr>
          <p:cNvPr id="262" name="Google Shape;262;p43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{A555EC4F-21D5-461C-A118-4D10D91EA8F0}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65535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4294967295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18446744073709551615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Floating Point</a:t>
            </a:r>
            <a:endParaRPr/>
          </a:p>
        </p:txBody>
      </p:sp>
      <p:graphicFrame>
        <p:nvGraphicFramePr>
          <p:cNvPr id="268" name="Google Shape;268;p44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{A555EC4F-21D5-461C-A118-4D10D91EA8F0}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1.18×10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3.4×10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2.23×10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1.80×10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complex64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float32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complex128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float64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Alias</a:t>
            </a:r>
            <a:endParaRPr/>
          </a:p>
        </p:txBody>
      </p:sp>
      <p:graphicFrame>
        <p:nvGraphicFramePr>
          <p:cNvPr id="274" name="Google Shape;274;p45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{A555EC4F-21D5-461C-A118-4D10D91EA8F0}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Alias untuk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byte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rune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uint32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Number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  <p:sp>
        <p:nvSpPr>
          <p:cNvPr id="291" name="Google Shape;291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boolean adalah tipe data yang memiliki nilai dua nilai, yaitu benar atau salah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tipe data boolean direpresentasikan menggunakan kata kunci bool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Boolean</a:t>
            </a:r>
            <a:endParaRPr/>
          </a:p>
        </p:txBody>
      </p:sp>
      <p:graphicFrame>
        <p:nvGraphicFramePr>
          <p:cNvPr id="297" name="Google Shape;297;p49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{A555EC4F-21D5-461C-A118-4D10D91EA8F0}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Boolean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Benar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Salah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Boolean</a:t>
            </a:r>
            <a:endParaRPr/>
          </a:p>
        </p:txBody>
      </p:sp>
      <p:pic>
        <p:nvPicPr>
          <p:cNvPr id="303" name="Google Shape;3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Sebelum Belajar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menggunakan komputer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menginstall aplikasi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menggunakan terminal/command prompt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  <p:sp>
        <p:nvSpPr>
          <p:cNvPr id="314" name="Google Shape;314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String ada tipe data kumpulan karakter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Jumlah karakter di dalam String bisa nol sampai tidak terhingga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String di Go-Lang direpresentasikan dengan kata kunci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Nilai data String di Go-Lang selalu diawali dengan karakter “ (petik dua) dan diakhiri dengan karakter “ (petik dua)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320" name="Google Shape;3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untuk String</a:t>
            </a:r>
            <a:endParaRPr/>
          </a:p>
        </p:txBody>
      </p:sp>
      <p:graphicFrame>
        <p:nvGraphicFramePr>
          <p:cNvPr id="326" name="Google Shape;326;p54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{A555EC4F-21D5-461C-A118-4D10D91EA8F0}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len(“string”)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Menghitung jumlah karakter di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“string”[number]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karakter pada posisi yang ditentukan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332" name="Google Shape;3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  <p:sp>
        <p:nvSpPr>
          <p:cNvPr id="343" name="Google Shape;343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adalah tempat untuk menyimpan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digunakan agar kita bisa mengakses data yang sama dimanapun kita mau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Variable hanya bisa menyimpan tipe data yang sama, jika kita ingin menyimpan data yang berbeda-beda jenis, kita harus membuat beberapa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variable, kita bisa menggunakan kata kunci var, lalu diikuti dengan nama variable dan tipe datanya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49" name="Google Shape;3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Variable</a:t>
            </a:r>
            <a:endParaRPr/>
          </a:p>
        </p:txBody>
      </p:sp>
      <p:sp>
        <p:nvSpPr>
          <p:cNvPr id="355" name="Google Shape;355;p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variable, maka kita wajib menyebutkan tipe data variable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langsung menginisialisasikan data pada variable nya, maka kita tidak wajib menyebutkan tipe data variable nya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61" name="Google Shape;3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Kata Kunci Var</a:t>
            </a:r>
            <a:endParaRPr/>
          </a:p>
        </p:txBody>
      </p:sp>
      <p:sp>
        <p:nvSpPr>
          <p:cNvPr id="367" name="Google Shape;367;p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kata kunci var saat membuat variable tidak lah wajib.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Asalkan saat membuat variable kita langsung menginisialisasi datanya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tidak perlu menggunakan kata kunci var, kita perlu menggunakan kata kunci := saat menginisialisasikan data pada variable tersebut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Pengenalan Go-Lang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Variable</a:t>
            </a:r>
            <a:endParaRPr/>
          </a:p>
        </p:txBody>
      </p:sp>
      <p:sp>
        <p:nvSpPr>
          <p:cNvPr id="379" name="Google Shape;379;p6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bisa membuat variable secara sekaligus banyak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Code yang dibuat akan lebih bagus dan mudah dibaca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85" name="Google Shape;38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  <p:sp>
        <p:nvSpPr>
          <p:cNvPr id="396" name="Google Shape;396;p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Constant adalah variable yang nilainya tidak bisa diubah lagi setelah pertama kali diberi nilai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pembuatan constant mirip dengan variable, yang membedakan hanya kata kunci yang digunakan adalah const, bukan var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pembuatan constant, kita wajib langsung menginisialisasikan datanya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402" name="Google Shape;4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Constant</a:t>
            </a:r>
            <a:endParaRPr/>
          </a:p>
        </p:txBody>
      </p:sp>
      <p:sp>
        <p:nvSpPr>
          <p:cNvPr id="408" name="Google Shape;408;p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seperti variable, d</a:t>
            </a:r>
            <a:r>
              <a:rPr lang="id"/>
              <a:t>i Go-Lang  juga kita bisa membuat constant secara sekaligus banyak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414" name="Google Shape;4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  <p:sp>
        <p:nvSpPr>
          <p:cNvPr id="425" name="Google Shape;425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kadang kita butuh melakukan konversi tipe data dari satu tipe ke tipe 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Misal kita ingin mengkonversi tipe data int32 ke int63, dan lain-lain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Sejarah Go-Lang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Dibuat di Google menggunakan bahasa pemrograman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Rilis ke public sebagai open source pada tahun 2009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populer sejak digunakan untuk membuat Docker pada tahun 2011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banyak teknologi baru yang dibuat menggunakan bahasa Go-Lang dibanding bahasa C, seperti Kubernetes, Prometheus, CockroachDB, dan lain-lain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populer untuk pembuatan Backend API di Microservices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(1)</a:t>
            </a:r>
            <a:endParaRPr/>
          </a:p>
        </p:txBody>
      </p:sp>
      <p:pic>
        <p:nvPicPr>
          <p:cNvPr id="431" name="Google Shape;43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(2)</a:t>
            </a:r>
            <a:endParaRPr/>
          </a:p>
        </p:txBody>
      </p:sp>
      <p:pic>
        <p:nvPicPr>
          <p:cNvPr id="437" name="Google Shape;4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  <p:sp>
        <p:nvSpPr>
          <p:cNvPr id="448" name="Google Shape;448;p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adalah kemampuan membuat ulang tipe data baru dari tipe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biasanya digunakan untuk membuat alias terhadap tipe data yang sudah ada, dengan tujuan agar lebih mudah dimengerti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Declarations</a:t>
            </a:r>
            <a:endParaRPr/>
          </a:p>
        </p:txBody>
      </p:sp>
      <p:pic>
        <p:nvPicPr>
          <p:cNvPr id="454" name="Google Shape;45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  <p:graphicFrame>
        <p:nvGraphicFramePr>
          <p:cNvPr id="465" name="Google Shape;465;p78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{A555EC4F-21D5-461C-A118-4D10D91EA8F0}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Penjumlahan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Pengurangan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Perkalian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Pembagian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Sisa Pembagian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Matematika</a:t>
            </a:r>
            <a:endParaRPr/>
          </a:p>
        </p:txBody>
      </p:sp>
      <p:pic>
        <p:nvPicPr>
          <p:cNvPr id="471" name="Google Shape;47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Augmented Assignments</a:t>
            </a:r>
            <a:endParaRPr/>
          </a:p>
        </p:txBody>
      </p:sp>
      <p:graphicFrame>
        <p:nvGraphicFramePr>
          <p:cNvPr id="477" name="Google Shape;477;p80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{A555EC4F-21D5-461C-A118-4D10D91EA8F0}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 Matematika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Augmented Assignments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+=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- 10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-=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*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*=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/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/=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%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%= 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Augmented Assignments</a:t>
            </a:r>
            <a:endParaRPr/>
          </a:p>
        </p:txBody>
      </p:sp>
      <p:pic>
        <p:nvPicPr>
          <p:cNvPr id="483" name="Google Shape;48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Kenapa Belajar Go-Lang?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Bahasa Go-Lang sangat sederhana, tidak butuh waktu lama untuk mempelajarinya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baik concurrency programming, dimana saat ini kita hidup di zaman multicore processor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garbage collector, sehingga tidak butuh melakukan management memory secara manual seperti di bahasa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bahasa pemrograman yang sedang naik daun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Unary Operator</a:t>
            </a:r>
            <a:endParaRPr/>
          </a:p>
        </p:txBody>
      </p:sp>
      <p:graphicFrame>
        <p:nvGraphicFramePr>
          <p:cNvPr id="489" name="Google Shape;489;p82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{A555EC4F-21D5-461C-A118-4D10D91EA8F0}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Negative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Positive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Boolean 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Unary Operator</a:t>
            </a:r>
            <a:endParaRPr/>
          </a:p>
        </p:txBody>
      </p:sp>
      <p:pic>
        <p:nvPicPr>
          <p:cNvPr id="495" name="Google Shape;4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  <p:sp>
        <p:nvSpPr>
          <p:cNvPr id="506" name="Google Shape;506;p8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untuk membandingkan dua buah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yang menghasilkan nilai boolean (benar atau salah)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benar, maka nilainya adalah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salah, maka nilainya adalah false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Perbandingan</a:t>
            </a:r>
            <a:endParaRPr/>
          </a:p>
        </p:txBody>
      </p:sp>
      <p:graphicFrame>
        <p:nvGraphicFramePr>
          <p:cNvPr id="512" name="Google Shape;512;p86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{A555EC4F-21D5-461C-A118-4D10D91EA8F0}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&lt;=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==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Tidak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Perbandingan</a:t>
            </a:r>
            <a:endParaRPr/>
          </a:p>
        </p:txBody>
      </p:sp>
      <p:pic>
        <p:nvPicPr>
          <p:cNvPr id="518" name="Google Shape;51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  <p:graphicFrame>
        <p:nvGraphicFramePr>
          <p:cNvPr id="529" name="Google Shape;529;p89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{A555EC4F-21D5-461C-A118-4D10D91EA8F0}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Atau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&amp;&amp;</a:t>
            </a:r>
            <a:endParaRPr/>
          </a:p>
        </p:txBody>
      </p:sp>
      <p:graphicFrame>
        <p:nvGraphicFramePr>
          <p:cNvPr id="535" name="Google Shape;535;p90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{A555EC4F-21D5-461C-A118-4D10D91EA8F0}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||</a:t>
            </a:r>
            <a:endParaRPr/>
          </a:p>
        </p:txBody>
      </p:sp>
      <p:graphicFrame>
        <p:nvGraphicFramePr>
          <p:cNvPr id="541" name="Google Shape;541;p91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{A555EC4F-21D5-461C-A118-4D10D91EA8F0}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Proses Development Program Go-Lang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113" y="2006250"/>
            <a:ext cx="474378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!</a:t>
            </a:r>
            <a:endParaRPr/>
          </a:p>
        </p:txBody>
      </p:sp>
      <p:graphicFrame>
        <p:nvGraphicFramePr>
          <p:cNvPr id="547" name="Google Shape;547;p92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{A555EC4F-21D5-461C-A118-4D10D91EA8F0}</a:tableStyleId>
              </a:tblPr>
              <a:tblGrid>
                <a:gridCol w="2370325"/>
                <a:gridCol w="2370325"/>
                <a:gridCol w="2370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Boolean</a:t>
            </a:r>
            <a:endParaRPr/>
          </a:p>
        </p:txBody>
      </p:sp>
      <p:pic>
        <p:nvPicPr>
          <p:cNvPr id="553" name="Google Shape;55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  <p:sp>
        <p:nvSpPr>
          <p:cNvPr id="564" name="Google Shape;564;p9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Array adalah tipe data yang berisikan kumpulan data dengan tipe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perlu menentukan jumlah data yang bisa ditampung oleh Array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Daya tampung Array tidak bisa bertambah setelah Array dibuat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Index di Array</a:t>
            </a:r>
            <a:endParaRPr/>
          </a:p>
        </p:txBody>
      </p:sp>
      <p:graphicFrame>
        <p:nvGraphicFramePr>
          <p:cNvPr id="570" name="Google Shape;570;p96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{A555EC4F-21D5-461C-A118-4D10D91EA8F0}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Index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Eko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Kurniawan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Khannedy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76" name="Google Shape;57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Array Langsung</a:t>
            </a:r>
            <a:endParaRPr/>
          </a:p>
        </p:txBody>
      </p:sp>
      <p:sp>
        <p:nvSpPr>
          <p:cNvPr id="582" name="Google Shape;582;p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juga bisa membuat Array secara langsung saat deklarasi variable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88" name="Google Shape;58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r>
              <a:rPr lang="id"/>
              <a:t> Array</a:t>
            </a:r>
            <a:endParaRPr/>
          </a:p>
        </p:txBody>
      </p:sp>
      <p:graphicFrame>
        <p:nvGraphicFramePr>
          <p:cNvPr id="594" name="Google Shape;594;p10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{A555EC4F-21D5-461C-A118-4D10D91EA8F0}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len(array)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Mendapat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600" name="Google Shape;60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Menginstall Go-Lang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0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  <p:sp>
        <p:nvSpPr>
          <p:cNvPr id="611" name="Google Shape;611;p1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adalah potongan dari data Array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Slice mirip dengan Array, yang membedakan adalah ukuran Slice bisa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Slide dan Array selalu terkoneksi, dimana Slice adalah data yang mengakses sebagian atau seluruh data di Array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Detail Tipe Data Slice</a:t>
            </a:r>
            <a:endParaRPr/>
          </a:p>
        </p:txBody>
      </p:sp>
      <p:sp>
        <p:nvSpPr>
          <p:cNvPr id="617" name="Google Shape;617;p10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memiliki 3 data, yaitu pointer, length dan capacity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penunjuk data pertama di array para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Length adalah panjang dari slice, dan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Capacity adalah kapasitas dari slice, dimana length tidak boleh lebih dari capacity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Slice Dari Array</a:t>
            </a:r>
            <a:endParaRPr/>
          </a:p>
        </p:txBody>
      </p:sp>
      <p:graphicFrame>
        <p:nvGraphicFramePr>
          <p:cNvPr id="623" name="Google Shape;623;p105"/>
          <p:cNvGraphicFramePr/>
          <p:nvPr/>
        </p:nvGraphicFramePr>
        <p:xfrm>
          <a:off x="952500" y="195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{A555EC4F-21D5-461C-A118-4D10D91EA8F0}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low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slide dari array dimulai index low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 dan Array</a:t>
            </a:r>
            <a:endParaRPr/>
          </a:p>
        </p:txBody>
      </p:sp>
      <p:pic>
        <p:nvPicPr>
          <p:cNvPr id="629" name="Google Shape;62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238" y="2006250"/>
            <a:ext cx="505552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</a:t>
            </a:r>
            <a:endParaRPr/>
          </a:p>
        </p:txBody>
      </p:sp>
      <p:pic>
        <p:nvPicPr>
          <p:cNvPr id="635" name="Google Shape;63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Slice</a:t>
            </a:r>
            <a:endParaRPr/>
          </a:p>
        </p:txBody>
      </p:sp>
      <p:graphicFrame>
        <p:nvGraphicFramePr>
          <p:cNvPr id="641" name="Google Shape;641;p108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{A555EC4F-21D5-461C-A118-4D10D91EA8F0}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cap(slice)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 kapasitas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append(slice, data)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 dengan menambah data ke posisi terakhir slice, jika kapasitas sudah penuh, maka akan membuat array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make([]TypeData, length, capacity)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copy(destination, source)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Menyalin slice dari source ke destination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Append Slice</a:t>
            </a:r>
            <a:endParaRPr/>
          </a:p>
        </p:txBody>
      </p:sp>
      <p:pic>
        <p:nvPicPr>
          <p:cNvPr id="647" name="Google Shape;6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Make Slice</a:t>
            </a:r>
            <a:endParaRPr/>
          </a:p>
        </p:txBody>
      </p:sp>
      <p:pic>
        <p:nvPicPr>
          <p:cNvPr id="653" name="Google Shape;65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Copy Slice</a:t>
            </a:r>
            <a:endParaRPr/>
          </a:p>
        </p:txBody>
      </p:sp>
      <p:pic>
        <p:nvPicPr>
          <p:cNvPr id="659" name="Google Shape;65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